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4E8A2"/>
    <a:srgbClr val="F4E5BA"/>
    <a:srgbClr val="F4D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7CE61-70DD-E043-93F8-7A169EA05499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1ED32-85F4-604D-BB20-82A9E3357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68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B2541A9-AF47-9541-BF06-B29C6C0BEAA7}" type="datetimeFigureOut">
              <a:rPr lang="en-US" smtClean="0"/>
              <a:t>2015-07-15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EFDBD2E-518B-304C-A3FD-73E5A2CA10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25891"/>
            <a:ext cx="7772400" cy="194588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Century Gothic"/>
                <a:cs typeface="Century Gothic"/>
              </a:rPr>
              <a:t>I feel…</a:t>
            </a:r>
            <a:endParaRPr lang="en-US" sz="5400" dirty="0">
              <a:latin typeface="Century Gothic"/>
              <a:cs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3915" y="3339910"/>
            <a:ext cx="6400800" cy="1219200"/>
          </a:xfrm>
        </p:spPr>
        <p:txBody>
          <a:bodyPr/>
          <a:lstStyle/>
          <a:p>
            <a:r>
              <a:rPr lang="en-US" dirty="0" smtClean="0"/>
              <a:t>Poetry with feeling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84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6174" y="59084"/>
            <a:ext cx="7026767" cy="7386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/>
                <a:latin typeface="Century Gothic"/>
                <a:cs typeface="Century Gothic"/>
              </a:rPr>
              <a:t>I Like It When It's </a:t>
            </a:r>
            <a:r>
              <a:rPr lang="en-US" sz="3600" b="1" dirty="0" err="1" smtClean="0">
                <a:effectLst/>
                <a:latin typeface="Century Gothic"/>
                <a:cs typeface="Century Gothic"/>
              </a:rPr>
              <a:t>Mizzly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i="1" dirty="0" smtClean="0">
                <a:effectLst/>
              </a:rPr>
              <a:t>by Aileen Fisher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I like it when it's </a:t>
            </a:r>
            <a:r>
              <a:rPr lang="en-US" sz="3200" dirty="0" err="1" smtClean="0">
                <a:effectLst/>
              </a:rPr>
              <a:t>mizzly</a:t>
            </a: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and just a little drizzly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so everything looks far away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and make- believe and </a:t>
            </a:r>
            <a:r>
              <a:rPr lang="en-US" sz="3200" dirty="0" err="1" smtClean="0">
                <a:effectLst/>
              </a:rPr>
              <a:t>frizzly</a:t>
            </a:r>
            <a:r>
              <a:rPr lang="en-US" sz="3200" dirty="0" smtClean="0">
                <a:effectLst/>
              </a:rPr>
              <a:t>.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I like it when it's foggy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and sounding very </a:t>
            </a:r>
            <a:r>
              <a:rPr lang="en-US" sz="3200" dirty="0" err="1" smtClean="0">
                <a:effectLst/>
              </a:rPr>
              <a:t>froggy</a:t>
            </a:r>
            <a:r>
              <a:rPr lang="en-US" sz="3200" dirty="0" smtClean="0">
                <a:effectLst/>
              </a:rPr>
              <a:t>.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I even like it when it rains 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on streets and weepy windowpanes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and catkins in the poplar tree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and me.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1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started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Open your journal, put the date at the top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Make a list of things that you feel strongly about (at least </a:t>
            </a:r>
            <a:r>
              <a:rPr lang="en-US" dirty="0" smtClean="0">
                <a:solidFill>
                  <a:srgbClr val="404040"/>
                </a:solidFill>
              </a:rPr>
              <a:t>3-5 </a:t>
            </a:r>
            <a:r>
              <a:rPr lang="en-US" dirty="0" smtClean="0">
                <a:solidFill>
                  <a:srgbClr val="404040"/>
                </a:solidFill>
              </a:rPr>
              <a:t>items)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Choose something from  your list and describe it in a paragraph. 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9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Mosher’s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Wearing hoodies in class </a:t>
            </a:r>
          </a:p>
          <a:p>
            <a:r>
              <a:rPr lang="en-US" dirty="0" smtClean="0"/>
              <a:t>Going to the beach </a:t>
            </a:r>
          </a:p>
          <a:p>
            <a:r>
              <a:rPr lang="en-US" dirty="0" smtClean="0"/>
              <a:t>Going to NL to visit family</a:t>
            </a:r>
          </a:p>
          <a:p>
            <a:r>
              <a:rPr lang="en-US" dirty="0" smtClean="0"/>
              <a:t>Chocolate </a:t>
            </a:r>
          </a:p>
          <a:p>
            <a:r>
              <a:rPr lang="en-US" dirty="0" smtClean="0"/>
              <a:t>Students talking when I am talking </a:t>
            </a:r>
          </a:p>
          <a:p>
            <a:r>
              <a:rPr lang="en-US" dirty="0" smtClean="0"/>
              <a:t>Warm towels out of the dryer </a:t>
            </a:r>
          </a:p>
          <a:p>
            <a:r>
              <a:rPr lang="en-US" dirty="0" smtClean="0"/>
              <a:t>Towels on the floor</a:t>
            </a:r>
          </a:p>
          <a:p>
            <a:r>
              <a:rPr lang="en-US" dirty="0" smtClean="0"/>
              <a:t>Fresh Flowers</a:t>
            </a:r>
          </a:p>
          <a:p>
            <a:r>
              <a:rPr lang="en-US" dirty="0" smtClean="0"/>
              <a:t>Camping </a:t>
            </a:r>
          </a:p>
          <a:p>
            <a:r>
              <a:rPr lang="en-US" dirty="0" smtClean="0"/>
              <a:t>Items not put back in their place. </a:t>
            </a:r>
          </a:p>
          <a:p>
            <a:r>
              <a:rPr lang="en-US" dirty="0" smtClean="0"/>
              <a:t>Friday’s </a:t>
            </a:r>
          </a:p>
          <a:p>
            <a:r>
              <a:rPr lang="en-US" dirty="0" smtClean="0"/>
              <a:t>Monday’s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Mrs. Mosher’s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Camping.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love camping. I like organizing the camping gear for an upcoming year. I like packing the car and making it all fit in. I love to flop down on the air mattress after it has been set. I love the taste of my food cooked outdoors. I like the glow and warmth of the fire, especially the tasty treats cooked over the fire. I love falling asleep to the sound of crickets, frogs, and other wildlife sounds (yes, even the buzzing of the mosquitos). I love the sound of soft rain falling on the tent just before dawn and the quiet moments before the campground comes to life. I like the feeling of relaxation, nowhere to be, nothing on the to do list!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05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Take words or sentences out of your paragraph that create strong images or feelings. 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You can write these on small pieces of paper to help you “arrange” your poem. </a:t>
            </a:r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81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8619" y="1417638"/>
            <a:ext cx="1390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organizing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5158" y="1417638"/>
            <a:ext cx="224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Packing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3007" y="2054828"/>
            <a:ext cx="3484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flop down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71583" y="2664075"/>
            <a:ext cx="2935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sizzling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27973" y="2664075"/>
            <a:ext cx="2420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tasty treats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28673" y="4166176"/>
            <a:ext cx="2351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drifting off to sleep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48619" y="3297866"/>
            <a:ext cx="351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Buzzing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2528" y="4878094"/>
            <a:ext cx="3295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soft rain falling on the tent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31295" y="4108734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quiet moments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13060" y="1451765"/>
            <a:ext cx="1125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relaxation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4135" y="2038064"/>
            <a:ext cx="777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 up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75388" y="2049831"/>
            <a:ext cx="94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Blow up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8619" y="2664075"/>
            <a:ext cx="132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 glowing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52543" y="3321606"/>
            <a:ext cx="966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Chirping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7299" y="3321606"/>
            <a:ext cx="1008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Croaking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2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8999" y="1420945"/>
            <a:ext cx="68944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Organizing, packing, moments away from relaxation,</a:t>
            </a:r>
          </a:p>
          <a:p>
            <a:pPr algn="ctr"/>
            <a:r>
              <a:rPr lang="en-US" sz="3000" dirty="0" smtClean="0"/>
              <a:t>Set up tent, blow up mattress, flop on top, </a:t>
            </a:r>
          </a:p>
          <a:p>
            <a:pPr algn="ctr"/>
            <a:r>
              <a:rPr lang="en-US" sz="3000" dirty="0" smtClean="0"/>
              <a:t>Fire glowing, food sizzling, sampling tasty treats, </a:t>
            </a:r>
          </a:p>
          <a:p>
            <a:pPr algn="ctr"/>
            <a:r>
              <a:rPr lang="en-US" sz="3000" dirty="0" smtClean="0"/>
              <a:t>Buzzing, chirping, croaking, laughter, </a:t>
            </a:r>
          </a:p>
          <a:p>
            <a:pPr algn="ctr"/>
            <a:r>
              <a:rPr lang="en-US" sz="3000" dirty="0" smtClean="0"/>
              <a:t>Quiet moments just before drifting off to sleep,</a:t>
            </a:r>
          </a:p>
          <a:p>
            <a:pPr algn="ctr"/>
            <a:r>
              <a:rPr lang="en-US" sz="3000" dirty="0" smtClean="0"/>
              <a:t>True Contentment.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6347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3">
      <a:dk1>
        <a:sysClr val="windowText" lastClr="000000"/>
      </a:dk1>
      <a:lt1>
        <a:srgbClr val="FFF9BE"/>
      </a:lt1>
      <a:dk2>
        <a:srgbClr val="2F5897"/>
      </a:dk2>
      <a:lt2>
        <a:srgbClr val="EFEF94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000000"/>
      </a:accent6>
      <a:hlink>
        <a:srgbClr val="3399FF"/>
      </a:hlink>
      <a:folHlink>
        <a:srgbClr val="000000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508</TotalTime>
  <Words>369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I feel…</vt:lpstr>
      <vt:lpstr>PowerPoint Presentation</vt:lpstr>
      <vt:lpstr>Let’s get started</vt:lpstr>
      <vt:lpstr>Mrs. Mosher’s list</vt:lpstr>
      <vt:lpstr>Mrs. Mosher’s Paragraph</vt:lpstr>
      <vt:lpstr>Next step</vt:lpstr>
      <vt:lpstr>Camping</vt:lpstr>
      <vt:lpstr>Camping</vt:lpstr>
    </vt:vector>
  </TitlesOfParts>
  <Company>South Shore Regional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feel…</dc:title>
  <dc:creator>Technology Services</dc:creator>
  <cp:lastModifiedBy>SSRSB User</cp:lastModifiedBy>
  <cp:revision>12</cp:revision>
  <cp:lastPrinted>2014-05-21T13:13:51Z</cp:lastPrinted>
  <dcterms:created xsi:type="dcterms:W3CDTF">2014-05-20T13:32:24Z</dcterms:created>
  <dcterms:modified xsi:type="dcterms:W3CDTF">2015-07-15T14:36:53Z</dcterms:modified>
</cp:coreProperties>
</file>