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CD8F-1308-4547-8944-400739166D08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8AC-CD26-F746-BE30-A4AA50D67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CD8F-1308-4547-8944-400739166D08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8AC-CD26-F746-BE30-A4AA50D674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CD8F-1308-4547-8944-400739166D08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8AC-CD26-F746-BE30-A4AA50D67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CD8F-1308-4547-8944-400739166D08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8AC-CD26-F746-BE30-A4AA50D67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CD8F-1308-4547-8944-400739166D08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8AC-CD26-F746-BE30-A4AA50D67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CD8F-1308-4547-8944-400739166D08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8AC-CD26-F746-BE30-A4AA50D674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CD8F-1308-4547-8944-400739166D08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8AC-CD26-F746-BE30-A4AA50D67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CD8F-1308-4547-8944-400739166D08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8AC-CD26-F746-BE30-A4AA50D67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CD8F-1308-4547-8944-400739166D08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8AC-CD26-F746-BE30-A4AA50D67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CD8F-1308-4547-8944-400739166D08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8AC-CD26-F746-BE30-A4AA50D67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CD8F-1308-4547-8944-400739166D08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8AC-CD26-F746-BE30-A4AA50D67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CD8F-1308-4547-8944-400739166D08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8AC-CD26-F746-BE30-A4AA50D674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EA4CD8F-1308-4547-8944-400739166D08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08468AC-CD26-F746-BE30-A4AA50D674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Words, Words, Words...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The Stuff that Poetry is Made Of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5154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Words Words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746394"/>
            <a:ext cx="76380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Century Gothic"/>
                <a:cs typeface="Century Gothic"/>
              </a:rPr>
              <a:t>The poet Samuel Taylor Coleridge said </a:t>
            </a:r>
            <a:r>
              <a:rPr lang="en-US" sz="3600" dirty="0" smtClean="0">
                <a:latin typeface="Century Gothic"/>
                <a:cs typeface="Century Gothic"/>
              </a:rPr>
              <a:t>that </a:t>
            </a:r>
          </a:p>
          <a:p>
            <a:pPr algn="ctr"/>
            <a:r>
              <a:rPr lang="en-US" sz="3600" b="1" dirty="0" smtClean="0">
                <a:latin typeface="Century Gothic"/>
                <a:cs typeface="Century Gothic"/>
              </a:rPr>
              <a:t>“Poetry </a:t>
            </a:r>
            <a:r>
              <a:rPr lang="en-US" sz="3600" b="1" dirty="0">
                <a:latin typeface="Century Gothic"/>
                <a:cs typeface="Century Gothic"/>
              </a:rPr>
              <a:t>is the best words in the best </a:t>
            </a:r>
            <a:r>
              <a:rPr lang="en-US" sz="3600" b="1" dirty="0" smtClean="0">
                <a:latin typeface="Century Gothic"/>
                <a:cs typeface="Century Gothic"/>
              </a:rPr>
              <a:t>order </a:t>
            </a:r>
            <a:r>
              <a:rPr lang="en-US" sz="3600" b="1" dirty="0" smtClean="0">
                <a:latin typeface="Century Gothic"/>
                <a:cs typeface="Century Gothic"/>
              </a:rPr>
              <a:t>“</a:t>
            </a:r>
            <a:endParaRPr lang="en-US" sz="36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28016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12322"/>
            <a:ext cx="8042276" cy="1336956"/>
          </a:xfrm>
        </p:spPr>
        <p:txBody>
          <a:bodyPr>
            <a:normAutofit fontScale="90000"/>
          </a:bodyPr>
          <a:lstStyle/>
          <a:p>
            <a:r>
              <a:rPr lang="da-DK" dirty="0"/>
              <a:t>Fog </a:t>
            </a:r>
            <a:br>
              <a:rPr lang="da-DK" dirty="0"/>
            </a:br>
            <a:r>
              <a:rPr lang="da-DK" dirty="0"/>
              <a:t>by Carl </a:t>
            </a:r>
            <a:r>
              <a:rPr lang="da-DK" dirty="0" err="1"/>
              <a:t>Sandburg</a:t>
            </a:r>
            <a:r>
              <a:rPr lang="da-DK" dirty="0"/>
              <a:t> </a:t>
            </a:r>
            <a:br>
              <a:rPr lang="da-DK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89398" y="2083466"/>
            <a:ext cx="58829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entury Gothic"/>
                <a:cs typeface="Century Gothic"/>
              </a:rPr>
              <a:t>The fog comes </a:t>
            </a:r>
          </a:p>
          <a:p>
            <a:r>
              <a:rPr lang="en-US" sz="3200" dirty="0">
                <a:latin typeface="Century Gothic"/>
                <a:cs typeface="Century Gothic"/>
              </a:rPr>
              <a:t>on little cat feet. </a:t>
            </a:r>
            <a:endParaRPr lang="en-US" sz="3200" dirty="0" smtClean="0">
              <a:latin typeface="Century Gothic"/>
              <a:cs typeface="Century Gothic"/>
            </a:endParaRPr>
          </a:p>
          <a:p>
            <a:endParaRPr lang="en-US" sz="3200" dirty="0">
              <a:latin typeface="Century Gothic"/>
              <a:cs typeface="Century Gothic"/>
            </a:endParaRPr>
          </a:p>
          <a:p>
            <a:r>
              <a:rPr lang="en-US" sz="3200" dirty="0">
                <a:latin typeface="Century Gothic"/>
                <a:cs typeface="Century Gothic"/>
              </a:rPr>
              <a:t>It sits looking </a:t>
            </a:r>
          </a:p>
          <a:p>
            <a:r>
              <a:rPr lang="en-US" sz="3200" dirty="0">
                <a:latin typeface="Century Gothic"/>
                <a:cs typeface="Century Gothic"/>
              </a:rPr>
              <a:t>over harbor and city</a:t>
            </a:r>
          </a:p>
          <a:p>
            <a:r>
              <a:rPr lang="en-US" sz="3200" dirty="0">
                <a:latin typeface="Century Gothic"/>
                <a:cs typeface="Century Gothic"/>
              </a:rPr>
              <a:t>on silent haunches </a:t>
            </a:r>
          </a:p>
          <a:p>
            <a:r>
              <a:rPr lang="en-US" sz="3200" dirty="0">
                <a:latin typeface="Century Gothic"/>
                <a:cs typeface="Century Gothic"/>
              </a:rPr>
              <a:t>and then moves on.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5785" y="2627780"/>
            <a:ext cx="37711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entury Gothic"/>
                <a:cs typeface="Century Gothic"/>
              </a:rPr>
              <a:t>The fog came in the harbor quietly, </a:t>
            </a:r>
          </a:p>
          <a:p>
            <a:r>
              <a:rPr lang="en-US" sz="3200" dirty="0" smtClean="0">
                <a:latin typeface="Century Gothic"/>
                <a:cs typeface="Century Gothic"/>
              </a:rPr>
              <a:t>Like a cat entering a room.</a:t>
            </a:r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7299" y="1417638"/>
            <a:ext cx="5327300" cy="584776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  <a:latin typeface="Century Gothic"/>
                <a:cs typeface="Century Gothic"/>
              </a:rPr>
              <a:t>Which is more interesting?</a:t>
            </a:r>
            <a:endParaRPr lang="en-US" sz="3200" dirty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11494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24</TotalTime>
  <Words>80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Breeze</vt:lpstr>
      <vt:lpstr>Words, Words, Words... </vt:lpstr>
      <vt:lpstr>Words Words Words</vt:lpstr>
      <vt:lpstr>Fog  by Carl Sandburg  </vt:lpstr>
    </vt:vector>
  </TitlesOfParts>
  <Company>South Shore Regional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Words, Words, Words... </dc:title>
  <dc:creator>Technology Services</dc:creator>
  <cp:lastModifiedBy>SSRSB User</cp:lastModifiedBy>
  <cp:revision>3</cp:revision>
  <dcterms:created xsi:type="dcterms:W3CDTF">2014-05-13T10:53:28Z</dcterms:created>
  <dcterms:modified xsi:type="dcterms:W3CDTF">2015-07-15T16:58:24Z</dcterms:modified>
</cp:coreProperties>
</file>